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9" r:id="rId8"/>
    <p:sldId id="260" r:id="rId9"/>
    <p:sldId id="264" r:id="rId10"/>
    <p:sldId id="273" r:id="rId11"/>
    <p:sldId id="263" r:id="rId12"/>
    <p:sldId id="262" r:id="rId13"/>
    <p:sldId id="268" r:id="rId14"/>
    <p:sldId id="261" r:id="rId15"/>
    <p:sldId id="265" r:id="rId16"/>
    <p:sldId id="266" r:id="rId17"/>
    <p:sldId id="267" r:id="rId18"/>
    <p:sldId id="272" r:id="rId19"/>
    <p:sldId id="274" r:id="rId2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4558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C6DF8-71FA-D934-7021-6763B0BA1982}" v="5" dt="2026-04-26T14:55:12.508"/>
    <p1510:client id="{7B22AB0C-69C6-9DDE-79E4-19ED5D620BFF}" v="1" dt="2026-04-26T14:55:35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946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Obraz 15" descr="Obraz zawierający tekst, kreskówka, Kreskówka, clipart&#10;&#10;Zawartość wygenerowana przez AI może być niepoprawna.">
            <a:extLst>
              <a:ext uri="{FF2B5EF4-FFF2-40B4-BE49-F238E27FC236}">
                <a16:creationId xmlns:a16="http://schemas.microsoft.com/office/drawing/2014/main" id="{EA943753-F9A5-A2A3-6B9C-65BC889BA5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" y="0"/>
            <a:ext cx="18288000" cy="10287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901" y="0"/>
            <a:ext cx="9129099" cy="8412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1455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pole tekstowe 3"/>
          <p:cNvSpPr txBox="1"/>
          <p:nvPr/>
        </p:nvSpPr>
        <p:spPr>
          <a:xfrm>
            <a:off x="640081" y="431074"/>
            <a:ext cx="807284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/>
              <a:t>Zespół projektowy:</a:t>
            </a:r>
          </a:p>
          <a:p>
            <a:r>
              <a:rPr lang="pl-PL" sz="3600" dirty="0"/>
              <a:t>Menager projektu: Małgorzata Wiejaczka</a:t>
            </a:r>
          </a:p>
          <a:p>
            <a:r>
              <a:rPr lang="pl-PL" sz="3600" dirty="0"/>
              <a:t>Estera Forczek</a:t>
            </a:r>
          </a:p>
          <a:p>
            <a:r>
              <a:rPr lang="pl-PL" sz="3600" dirty="0"/>
              <a:t>Maja Gryzło</a:t>
            </a:r>
          </a:p>
          <a:p>
            <a:r>
              <a:rPr lang="pl-PL" sz="3600" dirty="0"/>
              <a:t>Michał Kuk</a:t>
            </a:r>
          </a:p>
          <a:p>
            <a:r>
              <a:rPr lang="pl-PL" sz="3600" dirty="0"/>
              <a:t>Łucja Mucha</a:t>
            </a:r>
          </a:p>
          <a:p>
            <a:r>
              <a:rPr lang="pl-PL" sz="3600" dirty="0"/>
              <a:t>Martyna Prokop</a:t>
            </a:r>
          </a:p>
          <a:p>
            <a:r>
              <a:rPr lang="pl-PL" sz="3600" dirty="0"/>
              <a:t>Zuzanna Prokop</a:t>
            </a:r>
          </a:p>
          <a:p>
            <a:r>
              <a:rPr lang="pl-PL" sz="3600" dirty="0"/>
              <a:t>Weronika Ziomek</a:t>
            </a:r>
          </a:p>
          <a:p>
            <a:r>
              <a:rPr lang="pl-PL" sz="3600" dirty="0"/>
              <a:t>Mentor: Marta Lach-Mruk</a:t>
            </a:r>
          </a:p>
        </p:txBody>
      </p:sp>
    </p:spTree>
    <p:extLst>
      <p:ext uri="{BB962C8B-B14F-4D97-AF65-F5344CB8AC3E}">
        <p14:creationId xmlns:p14="http://schemas.microsoft.com/office/powerpoint/2010/main" val="194427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496" y="0"/>
            <a:ext cx="11534503" cy="8650877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95391" y="3389174"/>
            <a:ext cx="65627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Wyjazd szkoleniowy do Rytra.</a:t>
            </a:r>
          </a:p>
        </p:txBody>
      </p:sp>
    </p:spTree>
    <p:extLst>
      <p:ext uri="{BB962C8B-B14F-4D97-AF65-F5344CB8AC3E}">
        <p14:creationId xmlns:p14="http://schemas.microsoft.com/office/powerpoint/2010/main" val="317863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89917" y="1071158"/>
            <a:ext cx="8569237" cy="6426925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61013" y="1561015"/>
            <a:ext cx="8569235" cy="544721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9524" y="1077690"/>
            <a:ext cx="8569235" cy="641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7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365759" y="3461657"/>
            <a:ext cx="72368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Wykonanie logo projektu przez Zuzannę </a:t>
            </a:r>
          </a:p>
          <a:p>
            <a:pPr algn="ctr"/>
            <a:r>
              <a:rPr lang="pl-PL" sz="5400" b="1" dirty="0"/>
              <a:t>i Martynę Prokop.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495" y="32656"/>
            <a:ext cx="9336505" cy="860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94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326571" y="3344093"/>
            <a:ext cx="7916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Projekt  koszulek dla zespołu 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547" y="0"/>
            <a:ext cx="9697454" cy="867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04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0" y="3474720"/>
            <a:ext cx="51075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Zaprojektowanie i wykonanie wizytówek.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706" y="0"/>
            <a:ext cx="6208294" cy="842210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0" r="15091"/>
          <a:stretch/>
        </p:blipFill>
        <p:spPr>
          <a:xfrm>
            <a:off x="5486400" y="0"/>
            <a:ext cx="6593306" cy="842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1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/>
          <a:srcRect b="7749"/>
          <a:stretch/>
        </p:blipFill>
        <p:spPr>
          <a:xfrm>
            <a:off x="6740434" y="0"/>
            <a:ext cx="11547566" cy="8804366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19483" y="3389174"/>
            <a:ext cx="63014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Tworzenie różanego ogrodu wertykalnego.</a:t>
            </a:r>
          </a:p>
        </p:txBody>
      </p:sp>
    </p:spTree>
    <p:extLst>
      <p:ext uri="{BB962C8B-B14F-4D97-AF65-F5344CB8AC3E}">
        <p14:creationId xmlns:p14="http://schemas.microsoft.com/office/powerpoint/2010/main" val="230059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426927" cy="853211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1623" y="-1"/>
            <a:ext cx="6936377" cy="8532113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6426926" y="-1"/>
            <a:ext cx="4924697" cy="8532113"/>
          </a:xfrm>
          <a:prstGeom prst="rect">
            <a:avLst/>
          </a:prstGeom>
          <a:solidFill>
            <a:srgbClr val="A14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85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0" y="3396343"/>
            <a:ext cx="59697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Sporządzanie wyrobów na bazie róży cukrowej.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3" r="13032"/>
          <a:stretch/>
        </p:blipFill>
        <p:spPr>
          <a:xfrm>
            <a:off x="12103768" y="0"/>
            <a:ext cx="6184232" cy="861461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032" y="0"/>
            <a:ext cx="6376735" cy="861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05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195943" y="3095897"/>
            <a:ext cx="67926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Spotkanie z członkami Klubu Seniora </a:t>
            </a:r>
          </a:p>
          <a:p>
            <a:pPr algn="ctr"/>
            <a:r>
              <a:rPr lang="pl-PL" sz="5400" b="1" dirty="0"/>
              <a:t>w Wilczyskach.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1099" y="1075642"/>
            <a:ext cx="8294914" cy="614362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66727" y="1373642"/>
            <a:ext cx="8294914" cy="55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530233" y="1982903"/>
            <a:ext cx="68496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Dzień zdrowego odżywiania </a:t>
            </a:r>
          </a:p>
          <a:p>
            <a:pPr algn="ctr"/>
            <a:r>
              <a:rPr lang="pl-PL" sz="5400" b="1" dirty="0"/>
              <a:t>w Przedszkolu Samorządowym </a:t>
            </a:r>
          </a:p>
          <a:p>
            <a:pPr algn="ctr"/>
            <a:r>
              <a:rPr lang="pl-PL" sz="5400" b="1" dirty="0"/>
              <a:t>w Bobowej.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4449" y="1260566"/>
            <a:ext cx="8673737" cy="615260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00941" y="1186682"/>
            <a:ext cx="8673739" cy="630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2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44851" y="1044010"/>
            <a:ext cx="8608428" cy="652040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08761" y="1508762"/>
            <a:ext cx="8608426" cy="559090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94420" y="1214848"/>
            <a:ext cx="8608428" cy="61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81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108478" y="3114854"/>
            <a:ext cx="6339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Dzień zdrowego odżywiania w Szkole Podstawowej </a:t>
            </a:r>
          </a:p>
          <a:p>
            <a:pPr algn="ctr"/>
            <a:r>
              <a:rPr lang="pl-PL" sz="5400" b="1" dirty="0"/>
              <a:t>w Jankowej 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768" y="0"/>
            <a:ext cx="6184232" cy="825366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726" y="0"/>
            <a:ext cx="6112042" cy="82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09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36830" y="2955236"/>
            <a:ext cx="64076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Lekcja zdrowia dla emerytowanych pracowników ZSO </a:t>
            </a:r>
          </a:p>
          <a:p>
            <a:pPr algn="ctr"/>
            <a:r>
              <a:rPr lang="pl-PL" sz="5400" b="1" dirty="0"/>
              <a:t>w Bobowej.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11988" y="1345474"/>
            <a:ext cx="8621486" cy="593053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1857" y="1325881"/>
            <a:ext cx="8621486" cy="596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08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757646" y="41017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24097" y="3593906"/>
            <a:ext cx="56431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Smaczna lekcja</a:t>
            </a:r>
          </a:p>
          <a:p>
            <a:pPr algn="ctr"/>
            <a:r>
              <a:rPr lang="pl-PL" sz="5400" b="1" dirty="0"/>
              <a:t> z klasą szóstą szkoły podstawowej </a:t>
            </a:r>
          </a:p>
          <a:p>
            <a:pPr algn="ctr"/>
            <a:r>
              <a:rPr lang="pl-PL" sz="5400" b="1" dirty="0"/>
              <a:t>w Bobowej.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2797" y="1123407"/>
            <a:ext cx="8438609" cy="619179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4471" y="1120450"/>
            <a:ext cx="8438609" cy="620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4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274320" y="3775167"/>
            <a:ext cx="57345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Festyn szkolny ZSO w Bobowej- Rosa </a:t>
            </a:r>
            <a:r>
              <a:rPr lang="pl-PL" sz="5400" b="1" dirty="0" err="1"/>
              <a:t>Rugosa</a:t>
            </a:r>
            <a:r>
              <a:rPr lang="pl-PL" sz="5400" b="1" dirty="0"/>
              <a:t>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48702" y="960121"/>
            <a:ext cx="8399417" cy="647917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4838" y="1025436"/>
            <a:ext cx="8399418" cy="634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83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0" y="3735977"/>
            <a:ext cx="5812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Ogród wertykalny w czerwcu.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028" y="1051561"/>
            <a:ext cx="8647611" cy="654449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55233" y="1214846"/>
            <a:ext cx="8647611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3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CF4B-010A-6C94-8035-BBF547C4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wizytówka, biały&#10;&#10;Zawartość wygenerowana przez AI może być niepoprawna.">
            <a:extLst>
              <a:ext uri="{FF2B5EF4-FFF2-40B4-BE49-F238E27FC236}">
                <a16:creationId xmlns:a16="http://schemas.microsoft.com/office/drawing/2014/main" id="{11B21E43-DD95-A443-B48F-FAB9FA6D1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-108478" y="3114854"/>
            <a:ext cx="6339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/>
              <a:t>Udział w konkursie  GOZ </a:t>
            </a:r>
          </a:p>
          <a:p>
            <a:pPr algn="ctr"/>
            <a:r>
              <a:rPr lang="pl-PL" sz="5400" b="1" dirty="0"/>
              <a:t>Lider Małopolski 2026.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642" y="0"/>
            <a:ext cx="6232357" cy="866273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9" y="0"/>
            <a:ext cx="6280483" cy="866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81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129</Words>
  <Application>Microsoft Office PowerPoint</Application>
  <PresentationFormat>Niestandardowy</PresentationFormat>
  <Paragraphs>33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uczeń</dc:creator>
  <cp:lastModifiedBy>Marta Lach-Mruk</cp:lastModifiedBy>
  <cp:revision>35</cp:revision>
  <dcterms:created xsi:type="dcterms:W3CDTF">2006-08-16T00:00:00Z</dcterms:created>
  <dcterms:modified xsi:type="dcterms:W3CDTF">2026-09-30T10:12:56Z</dcterms:modified>
  <dc:identifier>DAHBMLNQTJY</dc:identifier>
</cp:coreProperties>
</file>